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C23F66E-A424-41D2-909B-4E2F915110B5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Логотип (новый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892835" cy="1662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51720" y="1995297"/>
            <a:ext cx="6084168" cy="39703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“ANGREN ISSIQLIK ENERGIYASI” DUK</a:t>
            </a:r>
            <a:r>
              <a:rPr lang="ru-RU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/>
            </a:r>
            <a:br>
              <a:rPr lang="ru-RU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</a:b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tomonidan</a:t>
            </a: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 </a:t>
            </a:r>
            <a:r>
              <a:rPr lang="ru-RU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2023-2024</a:t>
            </a: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-</a:t>
            </a: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yillar</a:t>
            </a: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 </a:t>
            </a: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isitish</a:t>
            </a:r>
            <a:r>
              <a:rPr lang="ru-RU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 </a:t>
            </a:r>
            <a:br>
              <a:rPr lang="ru-RU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</a:b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mavsumiga</a:t>
            </a: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 </a:t>
            </a: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tayyorgarlik</a:t>
            </a: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 </a:t>
            </a:r>
            <a:r>
              <a:rPr lang="en-US" sz="36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bo’yicha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TAQDIMOTI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2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Логотип (новый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892835" cy="1662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02685" y="536906"/>
            <a:ext cx="66897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ANGREN ISSIQLIK ENERGIYASI</a:t>
            </a:r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DUK </a:t>
            </a:r>
            <a:r>
              <a:rPr lang="ru-RU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muriyati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iste’molchi</a:t>
            </a:r>
            <a:r>
              <a:rPr lang="ru-RU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lar</a:t>
            </a:r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diqqatiga shuni ma’lum qiladiki, Angren shahar hokimining 2023-yil 4-noyabrdagi 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401-10-148-Q/23-sonli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qaroriga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muvofiq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2023-2024-yillar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isitish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mavsumi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boshlanganligi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e’lon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6363" y="2276872"/>
            <a:ext cx="66761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munosabat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joriy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yilning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8-noyabridan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magistral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issiqlik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quvurlari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issiqlik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ta’minoti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tizimi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IES” AJ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tomonidan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to’ldirilmoqda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nasos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stansiyalarini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bosqichma-bosqich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ishga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tushirish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boshlandi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\\dcsrv\Производственный отдел\Юлия\Рабочая документация\Фирменный бланк 2023 г\Эълон\photo_2023-11-09_14-34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70068"/>
            <a:ext cx="1773382" cy="236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dcsrv\Производственный отдел\Юлия\Рабочая документация\Фирменный бланк 2023 г\Эълон\photo_2023-11-09_14-34-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771" y="3870068"/>
            <a:ext cx="1773381" cy="236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dcsrv\Производственный отдел\Юлия\Рабочая документация\Фирменный бланк 2023 г\Эълон\photo_2023-11-09_14-33-4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870067"/>
            <a:ext cx="1773382" cy="236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03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Логотип (новый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892835" cy="1662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5156" y="1700808"/>
            <a:ext cx="69813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Prezidentning PQ-5118-sonli qarori ijrosiga muvofiq 8 ta nasos stansiyasining uskunlari to`liq modernizatsiya qilingan. Hozirgi vaqtda 3 ta dahalar ichi nasos stansiyalari 1,2,3 – sonli MIShlarni qurish ishlari olib borilmoqda. Ular ishga tushirilgandan so‘ng </a:t>
            </a:r>
            <a:r>
              <a:rPr lang="uz-Latn-U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Latn-UZ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z-Latn-U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 3-dahalarda issiqlik ta’minoti sifati yaxshilanadi.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\\dcsrv\Производственный отдел\Юлия\Рабочая документация\Фирменный бланк 2023 г\Эълон\photo_2023-11-09_14-34-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89040"/>
            <a:ext cx="345638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\\dcsrv\Производственный отдел\Юлия\Рабочая документация\Фирменный бланк 2023 г\Эълон\photo_2023-11-09_14-33-5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789040"/>
            <a:ext cx="194421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\\dcsrv\Производственный отдел\Юлия\Рабочая документация\Фирменный бланк 2023 г\Эълон\photo_2023-11-09_14-34-0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12022"/>
            <a:ext cx="3425740" cy="256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4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Администратор\Рабочий стол\Логотип (новый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892835" cy="1662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02687" y="1163976"/>
            <a:ext cx="66897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Latn-U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Ayni vaqtda dahalar ichi tizimlarini to‘ldirish ishlari olib borilmoqda.  Shu munosabat bilan ehtiyot choralarini ko`rishingizni hamda uy ichidagi tizimlarda va xonadonlarda ochib-yopish moslamalarining (vintellar, zulfinlar) ochiq yoki yopiqligini tekshirishingizni so'raymiz.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364305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Avariya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holatlari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yuz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berganda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zudlik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korxonaning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kechayu-kunduz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ishlaydigan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dispetcherlik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xizmati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bog‘lanishingizn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so‘raymiz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+99870-66-5-13-05</a:t>
            </a:r>
          </a:p>
          <a:p>
            <a:pPr algn="ctr"/>
            <a:r>
              <a:rPr lang="ru-RU" sz="2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+99893-180-98-33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31032" y="463168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Shaxsiy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raqam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bog‘liq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masalalar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korxonaning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abonent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bo‘limiga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murojat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qilishingiz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33464" y="537321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+</a:t>
            </a:r>
            <a:r>
              <a:rPr lang="ru-RU" sz="2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Algerian" pitchFamily="82" charset="0"/>
                <a:ea typeface="+mj-ea"/>
                <a:cs typeface="+mj-cs"/>
              </a:rPr>
              <a:t>99870-66-5-04-32</a:t>
            </a:r>
            <a:endParaRPr lang="ru-RU" sz="28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Algerian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323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Логотип (новый)"/>
          <p:cNvPicPr/>
          <p:nvPr/>
        </p:nvPicPr>
        <p:blipFill>
          <a:blip r:embed="rId2">
            <a:lum bright="60000" contras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90" y="225425"/>
            <a:ext cx="7195820" cy="64071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443345" y="3064285"/>
            <a:ext cx="828092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i="1" dirty="0" err="1">
                <a:latin typeface="Times New Roman" pitchFamily="18" charset="0"/>
                <a:ea typeface="Calibri"/>
                <a:cs typeface="Times New Roman" pitchFamily="18" charset="0"/>
              </a:rPr>
              <a:t>Hurmat</a:t>
            </a:r>
            <a:r>
              <a:rPr lang="en-US" sz="2800" b="1" i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Calibri"/>
                <a:cs typeface="Times New Roman" pitchFamily="18" charset="0"/>
              </a:rPr>
              <a:t>bilan</a:t>
            </a:r>
            <a:r>
              <a:rPr lang="en-US" sz="2800" b="1" i="1" dirty="0">
                <a:latin typeface="Times New Roman" pitchFamily="18" charset="0"/>
                <a:ea typeface="Calibri"/>
                <a:cs typeface="Times New Roman" pitchFamily="18" charset="0"/>
              </a:rPr>
              <a:t>, "ANGREN ISSIQLIK ENERGIYASI" DUK </a:t>
            </a:r>
            <a:r>
              <a:rPr lang="en-US" sz="2800" b="1" i="1" dirty="0" err="1">
                <a:latin typeface="Times New Roman" pitchFamily="18" charset="0"/>
                <a:ea typeface="Calibri"/>
                <a:cs typeface="Times New Roman" pitchFamily="18" charset="0"/>
              </a:rPr>
              <a:t>ma’muriyati</a:t>
            </a:r>
            <a:r>
              <a:rPr lang="en-US" sz="2800" b="1" i="1" dirty="0">
                <a:latin typeface="Times New Roman" pitchFamily="18" charset="0"/>
                <a:ea typeface="Calibri"/>
                <a:cs typeface="Times New Roman" pitchFamily="18" charset="0"/>
              </a:rPr>
              <a:t>!</a:t>
            </a:r>
            <a:endParaRPr lang="ru-RU" sz="2000" b="1" i="1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7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</TotalTime>
  <Words>192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Julia</cp:lastModifiedBy>
  <cp:revision>3</cp:revision>
  <dcterms:created xsi:type="dcterms:W3CDTF">2023-11-09T09:27:06Z</dcterms:created>
  <dcterms:modified xsi:type="dcterms:W3CDTF">2023-11-09T10:01:38Z</dcterms:modified>
</cp:coreProperties>
</file>